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0" r:id="rId4"/>
    <p:sldId id="268" r:id="rId5"/>
    <p:sldId id="267" r:id="rId6"/>
    <p:sldId id="265" r:id="rId7"/>
    <p:sldId id="266" r:id="rId8"/>
    <p:sldId id="264" r:id="rId9"/>
    <p:sldId id="263" r:id="rId10"/>
    <p:sldId id="262" r:id="rId11"/>
    <p:sldId id="261" r:id="rId12"/>
    <p:sldId id="270" r:id="rId13"/>
    <p:sldId id="273" r:id="rId14"/>
    <p:sldId id="272" r:id="rId15"/>
    <p:sldId id="275" r:id="rId16"/>
    <p:sldId id="277" r:id="rId17"/>
    <p:sldId id="280" r:id="rId18"/>
    <p:sldId id="279" r:id="rId19"/>
    <p:sldId id="269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C4889-E0FF-406C-817F-FB36074DA67A}" type="datetimeFigureOut">
              <a:rPr lang="fr-FR" smtClean="0"/>
              <a:t>30/12/2024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4F236-5460-4D59-A958-80DD09EBF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77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4F236-5460-4D59-A958-80DD09EBFDB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91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9161-3404-42AE-8338-70E366DBFA51}" type="datetime1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8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EAD8-8337-475C-881D-F3578F036984}" type="datetime1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8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E9F6-A981-4DD5-9BD7-74EE77A2B080}" type="datetime1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84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F3CD8-610E-42B9-AB1A-61B1147A88DA}" type="datetime1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87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5747-D234-48ED-9E7C-05F24B8EEAAD}" type="datetime1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67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B650-895A-4F93-B1E0-6556C75B7EB4}" type="datetime1">
              <a:rPr lang="fr-FR" smtClean="0"/>
              <a:t>30/12/2024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05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C39B-2E8E-4108-BA2E-F4AEE14A92CC}" type="datetime1">
              <a:rPr lang="fr-FR" smtClean="0"/>
              <a:t>30/12/2024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64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F049-8026-4395-9392-E5B7C075776E}" type="datetime1">
              <a:rPr lang="fr-FR" smtClean="0"/>
              <a:t>30/12/2024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30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4E54-3499-49D0-A039-ACE3F444F15D}" type="datetime1">
              <a:rPr lang="fr-FR" smtClean="0"/>
              <a:t>30/12/2024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40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FBDE8-928E-4A1C-A10A-8F7DB5686EBB}" type="datetime1">
              <a:rPr lang="fr-FR" smtClean="0"/>
              <a:t>30/12/2024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12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97B9-C469-482A-AEC0-4972404AB9DF}" type="datetime1">
              <a:rPr lang="fr-FR" smtClean="0"/>
              <a:t>30/12/2024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61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3AE4-3251-4198-9DAE-CD2932DA7821}" type="datetime1">
              <a:rPr lang="fr-FR" smtClean="0"/>
              <a:t>30/12/2024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8634C-450A-4FF7-BB1C-3F58325C4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14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/>
          <a:stretch/>
        </p:blipFill>
        <p:spPr>
          <a:xfrm>
            <a:off x="180973" y="179617"/>
            <a:ext cx="9613897" cy="654185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3" y="214639"/>
            <a:ext cx="9479364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10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1" y="214640"/>
            <a:ext cx="9629394" cy="644884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11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6"/>
          <a:stretch/>
        </p:blipFill>
        <p:spPr>
          <a:xfrm>
            <a:off x="167640" y="214640"/>
            <a:ext cx="9414398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12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13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97" y="228209"/>
            <a:ext cx="4340404" cy="63855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/>
          <a:stretch/>
        </p:blipFill>
        <p:spPr>
          <a:xfrm>
            <a:off x="457199" y="229418"/>
            <a:ext cx="4353879" cy="63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21" y="214639"/>
            <a:ext cx="4290481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14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1" y="214639"/>
            <a:ext cx="4333344" cy="63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" y="214639"/>
            <a:ext cx="4329675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15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/>
          <a:stretch/>
        </p:blipFill>
        <p:spPr>
          <a:xfrm>
            <a:off x="5218933" y="214639"/>
            <a:ext cx="4249838" cy="63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r="3229"/>
          <a:stretch/>
        </p:blipFill>
        <p:spPr>
          <a:xfrm>
            <a:off x="298703" y="214639"/>
            <a:ext cx="9550119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7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84" y="242256"/>
            <a:ext cx="4291965" cy="635792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17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" y="214640"/>
            <a:ext cx="4291203" cy="63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"/>
          <a:stretch/>
        </p:blipFill>
        <p:spPr>
          <a:xfrm>
            <a:off x="288036" y="290703"/>
            <a:ext cx="9456040" cy="632305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18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9" y="214640"/>
            <a:ext cx="9649591" cy="650683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19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8" y="214640"/>
            <a:ext cx="9664826" cy="652431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2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/>
          <a:stretch/>
        </p:blipFill>
        <p:spPr>
          <a:xfrm>
            <a:off x="209549" y="214639"/>
            <a:ext cx="9701094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3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53624" y="5457408"/>
            <a:ext cx="1874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ayant appartenu à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214639"/>
            <a:ext cx="9501056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4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214639"/>
            <a:ext cx="9479364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5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/>
          <a:stretch/>
        </p:blipFill>
        <p:spPr>
          <a:xfrm>
            <a:off x="212597" y="214639"/>
            <a:ext cx="9475349" cy="63991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214639"/>
            <a:ext cx="9594824" cy="650683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1" y="214639"/>
            <a:ext cx="4310253" cy="641389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8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>
          <a:xfrm>
            <a:off x="392729" y="214639"/>
            <a:ext cx="4336242" cy="63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/>
          <a:stretch/>
        </p:blipFill>
        <p:spPr>
          <a:xfrm>
            <a:off x="184022" y="214639"/>
            <a:ext cx="9616527" cy="650683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634C-450A-4FF7-BB1C-3F58325C41B2}" type="slidenum">
              <a:rPr lang="fr-FR" smtClean="0"/>
              <a:t>9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953624" y="214640"/>
            <a:ext cx="195262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VOYAGE EN AUTRICHE</a:t>
            </a:r>
          </a:p>
          <a:p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Maxime et Pierrette étaient accompagnés de Louis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et </a:t>
            </a:r>
          </a:p>
          <a:p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Jeanine BARRAULT </a:t>
            </a:r>
          </a:p>
          <a:p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juin 2003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53624" y="6613753"/>
            <a:ext cx="215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: © Maxime et Pierrette FRESNEAU.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485</Words>
  <Application>Microsoft Office PowerPoint</Application>
  <PresentationFormat>Grand écran</PresentationFormat>
  <Paragraphs>173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7</cp:revision>
  <dcterms:created xsi:type="dcterms:W3CDTF">2024-12-29T23:41:44Z</dcterms:created>
  <dcterms:modified xsi:type="dcterms:W3CDTF">2024-12-30T00:24:43Z</dcterms:modified>
</cp:coreProperties>
</file>